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T Sans Narrow"/>
      <p:regular r:id="rId12"/>
      <p:bold r:id="rId13"/>
    </p:embeddedFont>
    <p:embeddedFont>
      <p:font typeface="Open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TSansNarrow-bold.fntdata"/><Relationship Id="rId12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bold.fntdata"/><Relationship Id="rId14" Type="http://schemas.openxmlformats.org/officeDocument/2006/relationships/font" Target="fonts/OpenSans-regular.fntdata"/><Relationship Id="rId17" Type="http://schemas.openxmlformats.org/officeDocument/2006/relationships/font" Target="fonts/OpenSans-boldItalic.fntdata"/><Relationship Id="rId16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Lonely Mountain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Jemma Yang, Muchao Tang, Pedro Arevalo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Experience Scenario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38" y="1045475"/>
            <a:ext cx="7263330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Experience Scenario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88" y="1000025"/>
            <a:ext cx="7654024" cy="368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Custom Made Models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266325"/>
            <a:ext cx="15438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Spear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00" y="2068925"/>
            <a:ext cx="2979849" cy="15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500" y="3079476"/>
            <a:ext cx="3214800" cy="169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2500" y="1213550"/>
            <a:ext cx="3214800" cy="16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idx="1" type="body"/>
          </p:nvPr>
        </p:nvSpPr>
        <p:spPr>
          <a:xfrm>
            <a:off x="3948275" y="1266325"/>
            <a:ext cx="15438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Clawshot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Custom Made Models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Lift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402" y="1798250"/>
            <a:ext cx="3957549" cy="296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50" y="1798260"/>
            <a:ext cx="3957549" cy="296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Custom Made Models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50" y="1827375"/>
            <a:ext cx="4339174" cy="283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175" y="1827375"/>
            <a:ext cx="4339174" cy="283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Dragon Sound and Fire Effect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5871467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